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07"/>
    <p:restoredTop sz="94650"/>
  </p:normalViewPr>
  <p:slideViewPr>
    <p:cSldViewPr snapToGrid="0" snapToObjects="1">
      <p:cViewPr varScale="1">
        <p:scale>
          <a:sx n="117" d="100"/>
          <a:sy n="117" d="100"/>
        </p:scale>
        <p:origin x="192" y="3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54A26B4-602A-4748-88FE-B15EDEB85A3E}" type="doc">
      <dgm:prSet loTypeId="urn:microsoft.com/office/officeart/2005/8/layout/process1" loCatId="" qsTypeId="urn:microsoft.com/office/officeart/2005/8/quickstyle/simple4" qsCatId="simple" csTypeId="urn:microsoft.com/office/officeart/2005/8/colors/accent1_3" csCatId="accent1" phldr="1"/>
      <dgm:spPr/>
      <dgm:t>
        <a:bodyPr/>
        <a:lstStyle/>
        <a:p>
          <a:endParaRPr lang="en-US"/>
        </a:p>
      </dgm:t>
    </dgm:pt>
    <dgm:pt modelId="{DE117975-7ED9-DB48-8CA7-30FC84C73F0A}">
      <dgm:prSet phldrT="[Text]"/>
      <dgm:spPr/>
      <dgm:t>
        <a:bodyPr/>
        <a:lstStyle/>
        <a:p>
          <a:r>
            <a:rPr lang="en-US" dirty="0" err="1"/>
            <a:t>Libreria</a:t>
          </a:r>
          <a:r>
            <a:rPr lang="en-US" dirty="0"/>
            <a:t> o Plugin</a:t>
          </a:r>
        </a:p>
      </dgm:t>
    </dgm:pt>
    <dgm:pt modelId="{6B9784B9-52A1-B549-BEB7-A0F841D2F83C}" type="parTrans" cxnId="{08342323-CDF0-5147-9FF8-DF3E3C22BD2F}">
      <dgm:prSet/>
      <dgm:spPr/>
      <dgm:t>
        <a:bodyPr/>
        <a:lstStyle/>
        <a:p>
          <a:endParaRPr lang="en-US"/>
        </a:p>
      </dgm:t>
    </dgm:pt>
    <dgm:pt modelId="{EFBCB86E-540F-8944-8B4E-AC281CA73FE4}" type="sibTrans" cxnId="{08342323-CDF0-5147-9FF8-DF3E3C22BD2F}">
      <dgm:prSet/>
      <dgm:spPr/>
      <dgm:t>
        <a:bodyPr/>
        <a:lstStyle/>
        <a:p>
          <a:endParaRPr lang="en-US"/>
        </a:p>
      </dgm:t>
    </dgm:pt>
    <dgm:pt modelId="{EE31A080-D0B8-384C-8821-3AEAD6C9508D}">
      <dgm:prSet phldrT="[Text]"/>
      <dgm:spPr/>
      <dgm:t>
        <a:bodyPr/>
        <a:lstStyle/>
        <a:p>
          <a:r>
            <a:rPr lang="en-US" dirty="0" err="1"/>
            <a:t>Nuget</a:t>
          </a:r>
          <a:endParaRPr lang="en-US" dirty="0"/>
        </a:p>
        <a:p>
          <a:r>
            <a:rPr lang="en-US" dirty="0"/>
            <a:t>Pack &amp; Push</a:t>
          </a:r>
        </a:p>
      </dgm:t>
    </dgm:pt>
    <dgm:pt modelId="{59E1DF61-30B1-E74E-8CE2-7DE0DD87CA3B}" type="parTrans" cxnId="{F30C470B-FA35-A445-9BCE-849470367F71}">
      <dgm:prSet/>
      <dgm:spPr/>
      <dgm:t>
        <a:bodyPr/>
        <a:lstStyle/>
        <a:p>
          <a:endParaRPr lang="en-US"/>
        </a:p>
      </dgm:t>
    </dgm:pt>
    <dgm:pt modelId="{6458D183-5F7C-BE43-87D7-B54D421EC160}" type="sibTrans" cxnId="{F30C470B-FA35-A445-9BCE-849470367F71}">
      <dgm:prSet/>
      <dgm:spPr/>
      <dgm:t>
        <a:bodyPr/>
        <a:lstStyle/>
        <a:p>
          <a:endParaRPr lang="en-US"/>
        </a:p>
      </dgm:t>
    </dgm:pt>
    <dgm:pt modelId="{4649A82E-5D7C-B149-B770-1A3B54C1C045}">
      <dgm:prSet phldrT="[Text]"/>
      <dgm:spPr/>
      <dgm:t>
        <a:bodyPr/>
        <a:lstStyle/>
        <a:p>
          <a:r>
            <a:rPr lang="en-US" dirty="0" err="1"/>
            <a:t>Nuget</a:t>
          </a:r>
          <a:r>
            <a:rPr lang="en-US" dirty="0"/>
            <a:t> Feed</a:t>
          </a:r>
        </a:p>
      </dgm:t>
    </dgm:pt>
    <dgm:pt modelId="{47705534-B5EA-F043-BE9D-80C75D5FAEB3}" type="parTrans" cxnId="{3C117077-4904-F64A-89E4-DA03F3DDF8F3}">
      <dgm:prSet/>
      <dgm:spPr/>
      <dgm:t>
        <a:bodyPr/>
        <a:lstStyle/>
        <a:p>
          <a:endParaRPr lang="en-US"/>
        </a:p>
      </dgm:t>
    </dgm:pt>
    <dgm:pt modelId="{2DF469E0-87C8-6040-8AFD-3CB4369A70B3}" type="sibTrans" cxnId="{3C117077-4904-F64A-89E4-DA03F3DDF8F3}">
      <dgm:prSet/>
      <dgm:spPr/>
      <dgm:t>
        <a:bodyPr/>
        <a:lstStyle/>
        <a:p>
          <a:endParaRPr lang="en-US"/>
        </a:p>
      </dgm:t>
    </dgm:pt>
    <dgm:pt modelId="{EAC9D35B-AC5C-9441-8650-305EDA818EFB}" type="pres">
      <dgm:prSet presAssocID="{C54A26B4-602A-4748-88FE-B15EDEB85A3E}" presName="Name0" presStyleCnt="0">
        <dgm:presLayoutVars>
          <dgm:dir/>
          <dgm:resizeHandles val="exact"/>
        </dgm:presLayoutVars>
      </dgm:prSet>
      <dgm:spPr/>
    </dgm:pt>
    <dgm:pt modelId="{0D92ADA1-D438-8043-9B14-E4BA41242D6D}" type="pres">
      <dgm:prSet presAssocID="{DE117975-7ED9-DB48-8CA7-30FC84C73F0A}" presName="node" presStyleLbl="node1" presStyleIdx="0" presStyleCnt="3">
        <dgm:presLayoutVars>
          <dgm:bulletEnabled val="1"/>
        </dgm:presLayoutVars>
      </dgm:prSet>
      <dgm:spPr/>
    </dgm:pt>
    <dgm:pt modelId="{B90319BC-78F0-9542-B9EE-A429F24C7CAA}" type="pres">
      <dgm:prSet presAssocID="{EFBCB86E-540F-8944-8B4E-AC281CA73FE4}" presName="sibTrans" presStyleLbl="sibTrans2D1" presStyleIdx="0" presStyleCnt="2"/>
      <dgm:spPr/>
    </dgm:pt>
    <dgm:pt modelId="{2CBCFC15-01B6-8C4E-ADA7-FD62C2BA7232}" type="pres">
      <dgm:prSet presAssocID="{EFBCB86E-540F-8944-8B4E-AC281CA73FE4}" presName="connectorText" presStyleLbl="sibTrans2D1" presStyleIdx="0" presStyleCnt="2"/>
      <dgm:spPr/>
    </dgm:pt>
    <dgm:pt modelId="{92D17765-3A12-864B-9F8F-49D410DDE1DA}" type="pres">
      <dgm:prSet presAssocID="{EE31A080-D0B8-384C-8821-3AEAD6C9508D}" presName="node" presStyleLbl="node1" presStyleIdx="1" presStyleCnt="3">
        <dgm:presLayoutVars>
          <dgm:bulletEnabled val="1"/>
        </dgm:presLayoutVars>
      </dgm:prSet>
      <dgm:spPr/>
    </dgm:pt>
    <dgm:pt modelId="{DC31611F-B738-234C-803B-FEE5EEEF55A3}" type="pres">
      <dgm:prSet presAssocID="{6458D183-5F7C-BE43-87D7-B54D421EC160}" presName="sibTrans" presStyleLbl="sibTrans2D1" presStyleIdx="1" presStyleCnt="2"/>
      <dgm:spPr/>
    </dgm:pt>
    <dgm:pt modelId="{9D20020A-31A7-7240-AD5B-6EFF74884877}" type="pres">
      <dgm:prSet presAssocID="{6458D183-5F7C-BE43-87D7-B54D421EC160}" presName="connectorText" presStyleLbl="sibTrans2D1" presStyleIdx="1" presStyleCnt="2"/>
      <dgm:spPr/>
    </dgm:pt>
    <dgm:pt modelId="{9298E512-16DE-8D4E-9747-70ACA6AAD740}" type="pres">
      <dgm:prSet presAssocID="{4649A82E-5D7C-B149-B770-1A3B54C1C045}" presName="node" presStyleLbl="node1" presStyleIdx="2" presStyleCnt="3">
        <dgm:presLayoutVars>
          <dgm:bulletEnabled val="1"/>
        </dgm:presLayoutVars>
      </dgm:prSet>
      <dgm:spPr/>
    </dgm:pt>
  </dgm:ptLst>
  <dgm:cxnLst>
    <dgm:cxn modelId="{F30C470B-FA35-A445-9BCE-849470367F71}" srcId="{C54A26B4-602A-4748-88FE-B15EDEB85A3E}" destId="{EE31A080-D0B8-384C-8821-3AEAD6C9508D}" srcOrd="1" destOrd="0" parTransId="{59E1DF61-30B1-E74E-8CE2-7DE0DD87CA3B}" sibTransId="{6458D183-5F7C-BE43-87D7-B54D421EC160}"/>
    <dgm:cxn modelId="{4C92E80C-EA68-6241-A6BB-5A682A929B6A}" type="presOf" srcId="{DE117975-7ED9-DB48-8CA7-30FC84C73F0A}" destId="{0D92ADA1-D438-8043-9B14-E4BA41242D6D}" srcOrd="0" destOrd="0" presId="urn:microsoft.com/office/officeart/2005/8/layout/process1"/>
    <dgm:cxn modelId="{4B557A0D-691A-534E-B9BB-F4F7453898DB}" type="presOf" srcId="{6458D183-5F7C-BE43-87D7-B54D421EC160}" destId="{9D20020A-31A7-7240-AD5B-6EFF74884877}" srcOrd="1" destOrd="0" presId="urn:microsoft.com/office/officeart/2005/8/layout/process1"/>
    <dgm:cxn modelId="{08342323-CDF0-5147-9FF8-DF3E3C22BD2F}" srcId="{C54A26B4-602A-4748-88FE-B15EDEB85A3E}" destId="{DE117975-7ED9-DB48-8CA7-30FC84C73F0A}" srcOrd="0" destOrd="0" parTransId="{6B9784B9-52A1-B549-BEB7-A0F841D2F83C}" sibTransId="{EFBCB86E-540F-8944-8B4E-AC281CA73FE4}"/>
    <dgm:cxn modelId="{52A56D48-28E5-A94F-A7AC-FFFA4C22CED5}" type="presOf" srcId="{EE31A080-D0B8-384C-8821-3AEAD6C9508D}" destId="{92D17765-3A12-864B-9F8F-49D410DDE1DA}" srcOrd="0" destOrd="0" presId="urn:microsoft.com/office/officeart/2005/8/layout/process1"/>
    <dgm:cxn modelId="{FCA9F171-CB3F-0B4B-B1B9-07D14FBEEB75}" type="presOf" srcId="{4649A82E-5D7C-B149-B770-1A3B54C1C045}" destId="{9298E512-16DE-8D4E-9747-70ACA6AAD740}" srcOrd="0" destOrd="0" presId="urn:microsoft.com/office/officeart/2005/8/layout/process1"/>
    <dgm:cxn modelId="{3C117077-4904-F64A-89E4-DA03F3DDF8F3}" srcId="{C54A26B4-602A-4748-88FE-B15EDEB85A3E}" destId="{4649A82E-5D7C-B149-B770-1A3B54C1C045}" srcOrd="2" destOrd="0" parTransId="{47705534-B5EA-F043-BE9D-80C75D5FAEB3}" sibTransId="{2DF469E0-87C8-6040-8AFD-3CB4369A70B3}"/>
    <dgm:cxn modelId="{E1A96BA7-3C5D-2F40-8E8E-B156E4AEBCCA}" type="presOf" srcId="{EFBCB86E-540F-8944-8B4E-AC281CA73FE4}" destId="{B90319BC-78F0-9542-B9EE-A429F24C7CAA}" srcOrd="0" destOrd="0" presId="urn:microsoft.com/office/officeart/2005/8/layout/process1"/>
    <dgm:cxn modelId="{EC897BB6-7B53-9443-A223-9402F33AE3BD}" type="presOf" srcId="{EFBCB86E-540F-8944-8B4E-AC281CA73FE4}" destId="{2CBCFC15-01B6-8C4E-ADA7-FD62C2BA7232}" srcOrd="1" destOrd="0" presId="urn:microsoft.com/office/officeart/2005/8/layout/process1"/>
    <dgm:cxn modelId="{783D20D4-39CC-D044-9DF5-A205812A8460}" type="presOf" srcId="{6458D183-5F7C-BE43-87D7-B54D421EC160}" destId="{DC31611F-B738-234C-803B-FEE5EEEF55A3}" srcOrd="0" destOrd="0" presId="urn:microsoft.com/office/officeart/2005/8/layout/process1"/>
    <dgm:cxn modelId="{8A157EE5-7BBB-A743-9464-05F74524C6A7}" type="presOf" srcId="{C54A26B4-602A-4748-88FE-B15EDEB85A3E}" destId="{EAC9D35B-AC5C-9441-8650-305EDA818EFB}" srcOrd="0" destOrd="0" presId="urn:microsoft.com/office/officeart/2005/8/layout/process1"/>
    <dgm:cxn modelId="{D2408002-C623-B64B-AA98-3CCE393641C5}" type="presParOf" srcId="{EAC9D35B-AC5C-9441-8650-305EDA818EFB}" destId="{0D92ADA1-D438-8043-9B14-E4BA41242D6D}" srcOrd="0" destOrd="0" presId="urn:microsoft.com/office/officeart/2005/8/layout/process1"/>
    <dgm:cxn modelId="{4176A979-979A-2345-BA6D-F535AA1A688C}" type="presParOf" srcId="{EAC9D35B-AC5C-9441-8650-305EDA818EFB}" destId="{B90319BC-78F0-9542-B9EE-A429F24C7CAA}" srcOrd="1" destOrd="0" presId="urn:microsoft.com/office/officeart/2005/8/layout/process1"/>
    <dgm:cxn modelId="{DAED2075-37F7-F543-BF7C-7C57D929B289}" type="presParOf" srcId="{B90319BC-78F0-9542-B9EE-A429F24C7CAA}" destId="{2CBCFC15-01B6-8C4E-ADA7-FD62C2BA7232}" srcOrd="0" destOrd="0" presId="urn:microsoft.com/office/officeart/2005/8/layout/process1"/>
    <dgm:cxn modelId="{AE2820DD-4E9B-D043-B362-EAD981B116D2}" type="presParOf" srcId="{EAC9D35B-AC5C-9441-8650-305EDA818EFB}" destId="{92D17765-3A12-864B-9F8F-49D410DDE1DA}" srcOrd="2" destOrd="0" presId="urn:microsoft.com/office/officeart/2005/8/layout/process1"/>
    <dgm:cxn modelId="{8853FD70-99B0-9442-9BCC-6C8C9C537203}" type="presParOf" srcId="{EAC9D35B-AC5C-9441-8650-305EDA818EFB}" destId="{DC31611F-B738-234C-803B-FEE5EEEF55A3}" srcOrd="3" destOrd="0" presId="urn:microsoft.com/office/officeart/2005/8/layout/process1"/>
    <dgm:cxn modelId="{0E630B2F-8972-1343-B5E2-885D71E376CA}" type="presParOf" srcId="{DC31611F-B738-234C-803B-FEE5EEEF55A3}" destId="{9D20020A-31A7-7240-AD5B-6EFF74884877}" srcOrd="0" destOrd="0" presId="urn:microsoft.com/office/officeart/2005/8/layout/process1"/>
    <dgm:cxn modelId="{0C230229-9A3A-DA43-AA0F-1F026B2E17B8}" type="presParOf" srcId="{EAC9D35B-AC5C-9441-8650-305EDA818EFB}" destId="{9298E512-16DE-8D4E-9747-70ACA6AAD740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3602767-9549-6347-90E7-8EFAE9C4D377}" type="doc">
      <dgm:prSet loTypeId="urn:microsoft.com/office/officeart/2005/8/layout/arrow5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06BFBF8-6888-6541-B9C7-F57338F47D59}">
      <dgm:prSet phldrT="[Text]"/>
      <dgm:spPr/>
      <dgm:t>
        <a:bodyPr/>
        <a:lstStyle/>
        <a:p>
          <a:r>
            <a:rPr lang="en-US" dirty="0"/>
            <a:t>Too tight</a:t>
          </a:r>
        </a:p>
        <a:p>
          <a:r>
            <a:rPr lang="en-US" dirty="0"/>
            <a:t>(version lock)</a:t>
          </a:r>
        </a:p>
      </dgm:t>
    </dgm:pt>
    <dgm:pt modelId="{BB49BBC7-4850-1645-AA8C-A4A4D395F7F2}" type="parTrans" cxnId="{491D6626-565B-C34A-9A76-53E6015000D4}">
      <dgm:prSet/>
      <dgm:spPr/>
      <dgm:t>
        <a:bodyPr/>
        <a:lstStyle/>
        <a:p>
          <a:endParaRPr lang="en-US"/>
        </a:p>
      </dgm:t>
    </dgm:pt>
    <dgm:pt modelId="{1F85CD96-D9A8-A047-8105-F3299DA90D7F}" type="sibTrans" cxnId="{491D6626-565B-C34A-9A76-53E6015000D4}">
      <dgm:prSet/>
      <dgm:spPr/>
      <dgm:t>
        <a:bodyPr/>
        <a:lstStyle/>
        <a:p>
          <a:endParaRPr lang="en-US"/>
        </a:p>
      </dgm:t>
    </dgm:pt>
    <dgm:pt modelId="{66AD5EC1-C83A-ED4B-AF66-9A21222DEBD0}">
      <dgm:prSet phldrT="[Text]"/>
      <dgm:spPr/>
      <dgm:t>
        <a:bodyPr/>
        <a:lstStyle/>
        <a:p>
          <a:r>
            <a:rPr lang="en-US" dirty="0"/>
            <a:t>Too loose</a:t>
          </a:r>
        </a:p>
        <a:p>
          <a:r>
            <a:rPr lang="en-US" dirty="0"/>
            <a:t>(promiscuity)</a:t>
          </a:r>
        </a:p>
      </dgm:t>
    </dgm:pt>
    <dgm:pt modelId="{43553730-2D29-D44B-8742-BAFCCDA0D2BE}" type="parTrans" cxnId="{24C7CDC6-D418-E549-AF87-3BD059C8EF7E}">
      <dgm:prSet/>
      <dgm:spPr/>
      <dgm:t>
        <a:bodyPr/>
        <a:lstStyle/>
        <a:p>
          <a:endParaRPr lang="en-US"/>
        </a:p>
      </dgm:t>
    </dgm:pt>
    <dgm:pt modelId="{AABCAE31-B277-6142-99A7-60DEF236C7DE}" type="sibTrans" cxnId="{24C7CDC6-D418-E549-AF87-3BD059C8EF7E}">
      <dgm:prSet/>
      <dgm:spPr/>
      <dgm:t>
        <a:bodyPr/>
        <a:lstStyle/>
        <a:p>
          <a:endParaRPr lang="en-US"/>
        </a:p>
      </dgm:t>
    </dgm:pt>
    <dgm:pt modelId="{EDCE0575-7AD9-FC44-A5DA-B85E0D3F1EBD}" type="pres">
      <dgm:prSet presAssocID="{43602767-9549-6347-90E7-8EFAE9C4D377}" presName="diagram" presStyleCnt="0">
        <dgm:presLayoutVars>
          <dgm:dir/>
          <dgm:resizeHandles val="exact"/>
        </dgm:presLayoutVars>
      </dgm:prSet>
      <dgm:spPr/>
    </dgm:pt>
    <dgm:pt modelId="{2E69D127-EC44-B841-87DF-87D8A5CEA035}" type="pres">
      <dgm:prSet presAssocID="{D06BFBF8-6888-6541-B9C7-F57338F47D59}" presName="arrow" presStyleLbl="node1" presStyleIdx="0" presStyleCnt="2">
        <dgm:presLayoutVars>
          <dgm:bulletEnabled val="1"/>
        </dgm:presLayoutVars>
      </dgm:prSet>
      <dgm:spPr/>
    </dgm:pt>
    <dgm:pt modelId="{86835B59-2AB3-9540-967D-2E456596CB2E}" type="pres">
      <dgm:prSet presAssocID="{66AD5EC1-C83A-ED4B-AF66-9A21222DEBD0}" presName="arrow" presStyleLbl="node1" presStyleIdx="1" presStyleCnt="2">
        <dgm:presLayoutVars>
          <dgm:bulletEnabled val="1"/>
        </dgm:presLayoutVars>
      </dgm:prSet>
      <dgm:spPr/>
    </dgm:pt>
  </dgm:ptLst>
  <dgm:cxnLst>
    <dgm:cxn modelId="{2233B217-84AC-EA46-9DFD-4C137D274646}" type="presOf" srcId="{43602767-9549-6347-90E7-8EFAE9C4D377}" destId="{EDCE0575-7AD9-FC44-A5DA-B85E0D3F1EBD}" srcOrd="0" destOrd="0" presId="urn:microsoft.com/office/officeart/2005/8/layout/arrow5"/>
    <dgm:cxn modelId="{B8C84619-1AF6-1A4B-83EF-A1466074BF11}" type="presOf" srcId="{D06BFBF8-6888-6541-B9C7-F57338F47D59}" destId="{2E69D127-EC44-B841-87DF-87D8A5CEA035}" srcOrd="0" destOrd="0" presId="urn:microsoft.com/office/officeart/2005/8/layout/arrow5"/>
    <dgm:cxn modelId="{491D6626-565B-C34A-9A76-53E6015000D4}" srcId="{43602767-9549-6347-90E7-8EFAE9C4D377}" destId="{D06BFBF8-6888-6541-B9C7-F57338F47D59}" srcOrd="0" destOrd="0" parTransId="{BB49BBC7-4850-1645-AA8C-A4A4D395F7F2}" sibTransId="{1F85CD96-D9A8-A047-8105-F3299DA90D7F}"/>
    <dgm:cxn modelId="{51A1C0A1-1846-BF4C-9CBA-505689BCC20D}" type="presOf" srcId="{66AD5EC1-C83A-ED4B-AF66-9A21222DEBD0}" destId="{86835B59-2AB3-9540-967D-2E456596CB2E}" srcOrd="0" destOrd="0" presId="urn:microsoft.com/office/officeart/2005/8/layout/arrow5"/>
    <dgm:cxn modelId="{24C7CDC6-D418-E549-AF87-3BD059C8EF7E}" srcId="{43602767-9549-6347-90E7-8EFAE9C4D377}" destId="{66AD5EC1-C83A-ED4B-AF66-9A21222DEBD0}" srcOrd="1" destOrd="0" parTransId="{43553730-2D29-D44B-8742-BAFCCDA0D2BE}" sibTransId="{AABCAE31-B277-6142-99A7-60DEF236C7DE}"/>
    <dgm:cxn modelId="{10AF3B3D-7D31-CF48-9468-00CF6EA38831}" type="presParOf" srcId="{EDCE0575-7AD9-FC44-A5DA-B85E0D3F1EBD}" destId="{2E69D127-EC44-B841-87DF-87D8A5CEA035}" srcOrd="0" destOrd="0" presId="urn:microsoft.com/office/officeart/2005/8/layout/arrow5"/>
    <dgm:cxn modelId="{C03A6F7F-D0BA-A84D-9D33-54B8DA767C2F}" type="presParOf" srcId="{EDCE0575-7AD9-FC44-A5DA-B85E0D3F1EBD}" destId="{86835B59-2AB3-9540-967D-2E456596CB2E}" srcOrd="1" destOrd="0" presId="urn:microsoft.com/office/officeart/2005/8/layout/arrow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92ADA1-D438-8043-9B14-E4BA41242D6D}">
      <dsp:nvSpPr>
        <dsp:cNvPr id="0" name=""/>
        <dsp:cNvSpPr/>
      </dsp:nvSpPr>
      <dsp:spPr>
        <a:xfrm>
          <a:off x="8438" y="1148342"/>
          <a:ext cx="2522190" cy="151331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shade val="8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8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8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 err="1"/>
            <a:t>Libreria</a:t>
          </a:r>
          <a:r>
            <a:rPr lang="en-US" sz="3400" kern="1200" dirty="0"/>
            <a:t> o Plugin</a:t>
          </a:r>
        </a:p>
      </dsp:txBody>
      <dsp:txXfrm>
        <a:off x="52761" y="1192665"/>
        <a:ext cx="2433544" cy="1424668"/>
      </dsp:txXfrm>
    </dsp:sp>
    <dsp:sp modelId="{B90319BC-78F0-9542-B9EE-A429F24C7CAA}">
      <dsp:nvSpPr>
        <dsp:cNvPr id="0" name=""/>
        <dsp:cNvSpPr/>
      </dsp:nvSpPr>
      <dsp:spPr>
        <a:xfrm>
          <a:off x="2782847" y="1592248"/>
          <a:ext cx="534704" cy="625503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shade val="9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9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9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/>
        </a:p>
      </dsp:txBody>
      <dsp:txXfrm>
        <a:off x="2782847" y="1717349"/>
        <a:ext cx="374293" cy="375301"/>
      </dsp:txXfrm>
    </dsp:sp>
    <dsp:sp modelId="{92D17765-3A12-864B-9F8F-49D410DDE1DA}">
      <dsp:nvSpPr>
        <dsp:cNvPr id="0" name=""/>
        <dsp:cNvSpPr/>
      </dsp:nvSpPr>
      <dsp:spPr>
        <a:xfrm>
          <a:off x="3539504" y="1148342"/>
          <a:ext cx="2522190" cy="151331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shade val="80000"/>
                <a:hueOff val="174641"/>
                <a:satOff val="-3128"/>
                <a:lumOff val="1329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80000"/>
                <a:hueOff val="174641"/>
                <a:satOff val="-3128"/>
                <a:lumOff val="1329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80000"/>
                <a:hueOff val="174641"/>
                <a:satOff val="-3128"/>
                <a:lumOff val="1329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 err="1"/>
            <a:t>Nuget</a:t>
          </a:r>
          <a:endParaRPr lang="en-US" sz="3400" kern="1200" dirty="0"/>
        </a:p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Pack &amp; Push</a:t>
          </a:r>
        </a:p>
      </dsp:txBody>
      <dsp:txXfrm>
        <a:off x="3583827" y="1192665"/>
        <a:ext cx="2433544" cy="1424668"/>
      </dsp:txXfrm>
    </dsp:sp>
    <dsp:sp modelId="{DC31611F-B738-234C-803B-FEE5EEEF55A3}">
      <dsp:nvSpPr>
        <dsp:cNvPr id="0" name=""/>
        <dsp:cNvSpPr/>
      </dsp:nvSpPr>
      <dsp:spPr>
        <a:xfrm>
          <a:off x="6313914" y="1592248"/>
          <a:ext cx="534704" cy="625503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shade val="90000"/>
                <a:hueOff val="349225"/>
                <a:satOff val="-5981"/>
                <a:lumOff val="2396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90000"/>
                <a:hueOff val="349225"/>
                <a:satOff val="-5981"/>
                <a:lumOff val="2396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90000"/>
                <a:hueOff val="349225"/>
                <a:satOff val="-5981"/>
                <a:lumOff val="2396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/>
        </a:p>
      </dsp:txBody>
      <dsp:txXfrm>
        <a:off x="6313914" y="1717349"/>
        <a:ext cx="374293" cy="375301"/>
      </dsp:txXfrm>
    </dsp:sp>
    <dsp:sp modelId="{9298E512-16DE-8D4E-9747-70ACA6AAD740}">
      <dsp:nvSpPr>
        <dsp:cNvPr id="0" name=""/>
        <dsp:cNvSpPr/>
      </dsp:nvSpPr>
      <dsp:spPr>
        <a:xfrm>
          <a:off x="7070571" y="1148342"/>
          <a:ext cx="2522190" cy="151331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shade val="80000"/>
                <a:hueOff val="349283"/>
                <a:satOff val="-6256"/>
                <a:lumOff val="2658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80000"/>
                <a:hueOff val="349283"/>
                <a:satOff val="-6256"/>
                <a:lumOff val="2658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80000"/>
                <a:hueOff val="349283"/>
                <a:satOff val="-6256"/>
                <a:lumOff val="2658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 err="1"/>
            <a:t>Nuget</a:t>
          </a:r>
          <a:r>
            <a:rPr lang="en-US" sz="3400" kern="1200" dirty="0"/>
            <a:t> Feed</a:t>
          </a:r>
        </a:p>
      </dsp:txBody>
      <dsp:txXfrm>
        <a:off x="7114894" y="1192665"/>
        <a:ext cx="2433544" cy="142466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E69D127-EC44-B841-87DF-87D8A5CEA035}">
      <dsp:nvSpPr>
        <dsp:cNvPr id="0" name=""/>
        <dsp:cNvSpPr/>
      </dsp:nvSpPr>
      <dsp:spPr>
        <a:xfrm rot="16200000">
          <a:off x="1125" y="527"/>
          <a:ext cx="2581126" cy="2581126"/>
        </a:xfrm>
        <a:prstGeom prst="downArrow">
          <a:avLst>
            <a:gd name="adj1" fmla="val 50000"/>
            <a:gd name="adj2" fmla="val 35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Too tight</a:t>
          </a:r>
        </a:p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(version lock)</a:t>
          </a:r>
        </a:p>
      </dsp:txBody>
      <dsp:txXfrm rot="5400000">
        <a:off x="1125" y="645808"/>
        <a:ext cx="2129429" cy="1290563"/>
      </dsp:txXfrm>
    </dsp:sp>
    <dsp:sp modelId="{86835B59-2AB3-9540-967D-2E456596CB2E}">
      <dsp:nvSpPr>
        <dsp:cNvPr id="0" name=""/>
        <dsp:cNvSpPr/>
      </dsp:nvSpPr>
      <dsp:spPr>
        <a:xfrm rot="5400000">
          <a:off x="3666148" y="527"/>
          <a:ext cx="2581126" cy="2581126"/>
        </a:xfrm>
        <a:prstGeom prst="downArrow">
          <a:avLst>
            <a:gd name="adj1" fmla="val 50000"/>
            <a:gd name="adj2" fmla="val 35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Too loose</a:t>
          </a:r>
        </a:p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(promiscuity)</a:t>
          </a:r>
        </a:p>
      </dsp:txBody>
      <dsp:txXfrm rot="-5400000">
        <a:off x="4117845" y="645809"/>
        <a:ext cx="2129429" cy="129056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arrow5">
  <dgm:title val=""/>
  <dgm:desc val=""/>
  <dgm:catLst>
    <dgm:cat type="relationship" pri="6000"/>
    <dgm:cat type="process" pri="3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ch" ptType="node" func="cnt" op="equ" val="2">
        <dgm:choose name="Name2">
          <dgm:if name="Name3" func="var" arg="dir" op="equ" val="norm">
            <dgm:alg type="cycle">
              <dgm:param type="rotPath" val="alongPath"/>
              <dgm:param type="stAng" val="270"/>
            </dgm:alg>
          </dgm:if>
          <dgm:else name="Name4">
            <dgm:alg type="cycle">
              <dgm:param type="rotPath" val="alongPath"/>
              <dgm:param type="stAng" val="90"/>
              <dgm:param type="spanAng" val="-360"/>
            </dgm:alg>
          </dgm:else>
        </dgm:choose>
      </dgm:if>
      <dgm:else name="Name5">
        <dgm:choose name="Name6">
          <dgm:if name="Name7" func="var" arg="dir" op="equ" val="norm">
            <dgm:alg type="cycle">
              <dgm:param type="rotPath" val="alongPath"/>
            </dgm:alg>
          </dgm:if>
          <dgm:else name="Name8">
            <dgm:alg type="cycle">
              <dgm:param type="rotPath" val="alongPath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lte" val="2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0.1"/>
          <dgm:constr type="sibSp" refType="h" op="lte" fact="0.1"/>
          <dgm:constr type="diam" refType="w" refFor="ch" refPtType="node" op="equ" fact="1.1"/>
        </dgm:constrLst>
      </dgm:if>
      <dgm:if name="Name11" axis="ch" ptType="node" func="cnt" op="equ" val="5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2"/>
          <dgm:constr type="sibSp" refType="h" op="lte" fact="0.1"/>
        </dgm:constrLst>
      </dgm:if>
      <dgm:if name="Name12" axis="ch" ptType="node" func="cnt" op="equ" val="6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if name="Name13" axis="ch" ptType="node" func="cnt" op="equ" val="7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if name="Name14" axis="ch" ptType="node" func="cnt" op="equ" val="8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/>
          <dgm:constr type="sibSp" refType="h" op="lte" fact="0.1"/>
        </dgm:constrLst>
      </dgm:if>
      <dgm:if name="Name15" axis="ch" ptType="node" func="cnt" op="gte" val="9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else name="Name16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35"/>
        </dgm:constrLst>
      </dgm:else>
    </dgm:choose>
    <dgm:ruleLst/>
    <dgm:forEach name="Name17" axis="ch" ptType="node">
      <dgm:layoutNode name="arrow">
        <dgm:varLst>
          <dgm:bulletEnabled val="1"/>
        </dgm:varLst>
        <dgm:alg type="tx"/>
        <dgm:shape xmlns:r="http://schemas.openxmlformats.org/officeDocument/2006/relationships" type="downArrow" r:blip="">
          <dgm:adjLst>
            <dgm:adj idx="2" val="0.35"/>
          </dgm:adjLst>
        </dgm:shape>
        <dgm:presOf axis="desOrSelf" ptType="node"/>
        <dgm:constrLst/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80F835-BC3E-2245-BE83-257CD58368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842FB4-1AA2-594B-9378-3996569CFD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74E17D-EC3D-274D-BAEA-8C85C3B6E3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59D854-86D0-CC43-A1C1-CFFF182A85D7}" type="datetimeFigureOut">
              <a:rPr lang="it-IT" smtClean="0"/>
              <a:t>17/06/18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8F189F-1485-C547-8D74-B4E0839C40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8F23F4-8993-8742-A28B-140E178E1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49634-5EF3-294B-B393-32E9FA1FBFC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70718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3D29F4-C3A4-9E47-B1DF-451345CAEA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E5B2A3-07EB-DD41-AD41-6AF19CDCBA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D16BBD-B5D0-CC4E-96D0-26717D3E85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59D854-86D0-CC43-A1C1-CFFF182A85D7}" type="datetimeFigureOut">
              <a:rPr lang="it-IT" smtClean="0"/>
              <a:t>17/06/18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1B21C2-DA3F-A044-918B-093E0C234D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AE6302-C0F3-0240-8891-9F403AE72D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49634-5EF3-294B-B393-32E9FA1FBFC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823858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89E9F73-1BAC-0A44-BF5F-2C0F7C9F2D5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1A6F7C-42DF-8244-BC62-21D4E37330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2B9DA9-8748-2E4F-8B1C-D021958319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59D854-86D0-CC43-A1C1-CFFF182A85D7}" type="datetimeFigureOut">
              <a:rPr lang="it-IT" smtClean="0"/>
              <a:t>17/06/18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0D32B5-E9A6-0443-8335-E30FED39D9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116BA7-470C-6E4D-94B0-8FB3BFCC6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49634-5EF3-294B-B393-32E9FA1FBFC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35045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F81BCD-5E5D-3840-9D26-346ADFBD2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2688CD-D1CB-0343-9BB5-B9ACB8A4A0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B9EFAC-8A01-A042-A9D1-D5538E3F36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59D854-86D0-CC43-A1C1-CFFF182A85D7}" type="datetimeFigureOut">
              <a:rPr lang="it-IT" smtClean="0"/>
              <a:t>17/06/18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F425E8-8211-D542-9D5E-A166FD5EF0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B72524-EA88-5940-B0A8-119DF52445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49634-5EF3-294B-B393-32E9FA1FBFC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72789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3ADAF-B56A-3A4E-96DE-852F41211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B4FDE3-E960-9745-B33C-E08051F410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879BCC-4307-A947-880C-3260D06508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59D854-86D0-CC43-A1C1-CFFF182A85D7}" type="datetimeFigureOut">
              <a:rPr lang="it-IT" smtClean="0"/>
              <a:t>17/06/18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3EC544-C2B1-0744-82CB-3185FB9D5E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9BC50A-D922-7C41-8A39-8B6418469D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49634-5EF3-294B-B393-32E9FA1FBFC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028714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8B287F-0811-F049-BA82-2C3B88668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089E5D-4062-9B43-8A5D-146750784E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CECF92-95FA-5A4D-A3EB-7C11E53417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A2CDD8-A922-1443-81B0-76CB72DC54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59D854-86D0-CC43-A1C1-CFFF182A85D7}" type="datetimeFigureOut">
              <a:rPr lang="it-IT" smtClean="0"/>
              <a:t>17/06/18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4640D4-F021-CD43-A78C-35AF974EFA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B812C6-4224-A34E-92CC-2B8BA9543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49634-5EF3-294B-B393-32E9FA1FBFC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67099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177BF3-1304-4044-AEC4-EC88A74A07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1B6CAF-CA2B-EF44-B5F9-BD315E69C3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5A931B-3A97-E44F-B510-024EA5DF8F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935350-D73E-6344-B54C-7989C261557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4DFA6BA-938E-F24E-85D5-79A78607F29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C081A80-FDB8-7349-9974-848EA8B74B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59D854-86D0-CC43-A1C1-CFFF182A85D7}" type="datetimeFigureOut">
              <a:rPr lang="it-IT" smtClean="0"/>
              <a:t>17/06/18</a:t>
            </a:fld>
            <a:endParaRPr lang="it-I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A86CA4A-53F4-344D-A482-B02AEED1D8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8501CF8-92F8-B54C-B38F-2FD93956A8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49634-5EF3-294B-B393-32E9FA1FBFC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975027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6315C-EF41-4A41-8212-DDE25AA4B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C277E82-3481-0A40-BCE0-7AE4D96FC9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59D854-86D0-CC43-A1C1-CFFF182A85D7}" type="datetimeFigureOut">
              <a:rPr lang="it-IT" smtClean="0"/>
              <a:t>17/06/18</a:t>
            </a:fld>
            <a:endParaRPr lang="it-I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115EE7-4EE9-4B41-90D6-71742A0D5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406017-1951-CA49-BE53-5BA338546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49634-5EF3-294B-B393-32E9FA1FBFC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285166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E3BE74-6847-5442-BBC8-459C67458D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59D854-86D0-CC43-A1C1-CFFF182A85D7}" type="datetimeFigureOut">
              <a:rPr lang="it-IT" smtClean="0"/>
              <a:t>17/06/18</a:t>
            </a:fld>
            <a:endParaRPr lang="it-I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997E828-E5B7-7640-9EF3-E5DBB35D0B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DB2A21-154A-A646-9830-C51C29F859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49634-5EF3-294B-B393-32E9FA1FBFC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179161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7974DA-52C0-7449-BB5E-D1D9F71917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A262E6-EF8F-B64E-81DD-F15319F4F6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D79E8C-BD70-5649-B3DC-CACB8BD183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7C566E-D34F-CD46-82FC-7F628AEB07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59D854-86D0-CC43-A1C1-CFFF182A85D7}" type="datetimeFigureOut">
              <a:rPr lang="it-IT" smtClean="0"/>
              <a:t>17/06/18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65407C-1AB4-2941-B6C9-E5ACE0B517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83A662-35D2-924A-95BD-5EF3182697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49634-5EF3-294B-B393-32E9FA1FBFC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035865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889B1-0607-8445-9DA7-F70055E993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4A5D410-4AF9-CC44-A948-0B023CBB6C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9AAD6D-E94E-9641-8E9E-CF98A20CAF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FA6BE4-801C-B247-B2DA-8755ABB57E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59D854-86D0-CC43-A1C1-CFFF182A85D7}" type="datetimeFigureOut">
              <a:rPr lang="it-IT" smtClean="0"/>
              <a:t>17/06/18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3AB8BF-8F17-134C-8F5D-F65B2172F3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2BB8D0-B9F6-8E4F-B4BF-8A910E8B57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49634-5EF3-294B-B393-32E9FA1FBFC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634213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5CE2182-4622-9043-AD93-D050C2AAA1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9373AC-A5D1-4947-914C-A917DBC00F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BD565D-2964-EB48-95C1-08F944A6F1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59D854-86D0-CC43-A1C1-CFFF182A85D7}" type="datetimeFigureOut">
              <a:rPr lang="it-IT" smtClean="0"/>
              <a:t>17/06/18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CCFEE4-ACB0-AF43-895B-26DCC62C7E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C7B6D7-0439-724E-8DDB-A11D1C55FD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B49634-5EF3-294B-B393-32E9FA1FBFC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056747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tif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54443F-319E-644C-91C6-9DB084FBA60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/>
              <a:t>Gestione e </a:t>
            </a:r>
            <a:r>
              <a:rPr lang="it-IT" dirty="0" err="1"/>
              <a:t>versionamento</a:t>
            </a:r>
            <a:r>
              <a:rPr lang="it-IT" dirty="0"/>
              <a:t> delle dipendenze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E10686-DB12-EC4E-BFB2-190550DDFC4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314584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ACC74C-7FBF-934A-9401-D50B62469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Nel dettaglio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09511A-B978-8141-B915-ACFAD08BEB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699135-C80D-3649-9A78-A2EA541941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8999" y="2390787"/>
            <a:ext cx="5437175" cy="3262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690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9DD3E-F8E6-D646-86A9-87CA57A7CD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Cosa comporta?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9DBA1C-1F08-D64F-9DF9-9E61C3A7D7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graphicFrame>
        <p:nvGraphicFramePr>
          <p:cNvPr id="5" name="Content Placeholder 3">
            <a:extLst>
              <a:ext uri="{FF2B5EF4-FFF2-40B4-BE49-F238E27FC236}">
                <a16:creationId xmlns:a16="http://schemas.microsoft.com/office/drawing/2014/main" id="{4CE144AC-A753-3F40-9199-34B9BD7DA17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55058751"/>
              </p:ext>
            </p:extLst>
          </p:nvPr>
        </p:nvGraphicFramePr>
        <p:xfrm>
          <a:off x="3002280" y="2943818"/>
          <a:ext cx="6248400" cy="25821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02669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6C2E2-ABF3-9E44-9F49-8E1C79FB3C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Come abbiamo risolto il problema?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F2193A-F6C2-9B41-9583-6224D88735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47ED238-3578-B84C-9AC6-D7F7C604B32E}"/>
              </a:ext>
            </a:extLst>
          </p:cNvPr>
          <p:cNvSpPr/>
          <p:nvPr/>
        </p:nvSpPr>
        <p:spPr>
          <a:xfrm>
            <a:off x="3078480" y="2960111"/>
            <a:ext cx="6096000" cy="2123658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4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abbiamo</a:t>
            </a:r>
            <a:r>
              <a:rPr lang="en-US" sz="4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4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cominciato</a:t>
            </a:r>
            <a:r>
              <a:rPr lang="en-US" sz="4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ad </a:t>
            </a:r>
            <a:r>
              <a:rPr lang="en-US" sz="4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usare</a:t>
            </a:r>
            <a:r>
              <a:rPr lang="en-US" sz="4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</a:p>
          <a:p>
            <a:pPr algn="ctr"/>
            <a:r>
              <a:rPr lang="en-US" sz="4400" b="1" i="1" dirty="0" err="1">
                <a:solidFill>
                  <a:srgbClr val="C00000"/>
                </a:solidFill>
              </a:rPr>
              <a:t>gitflow</a:t>
            </a:r>
            <a:endParaRPr lang="en-US" sz="4400" b="1" i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81584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1EA873-E7FD-5B46-B2C0-8B091F889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Come abbiamo risolto il problema?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B5828D-6A29-3E47-9044-F153A49292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6DE17A1-4692-A04B-B89D-CA99DE65C2F9}"/>
              </a:ext>
            </a:extLst>
          </p:cNvPr>
          <p:cNvSpPr/>
          <p:nvPr/>
        </p:nvSpPr>
        <p:spPr>
          <a:xfrm>
            <a:off x="2478087" y="2313780"/>
            <a:ext cx="7238999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mr-IN" sz="5400" dirty="0"/>
              <a:t>…</a:t>
            </a:r>
            <a:r>
              <a:rPr lang="it-IT" sz="5400" dirty="0"/>
              <a:t>e abbiamo cominciato a seguire i principi di </a:t>
            </a:r>
            <a:r>
              <a:rPr lang="en-US" sz="5400" b="1" dirty="0">
                <a:solidFill>
                  <a:srgbClr val="C00000"/>
                </a:solidFill>
              </a:rPr>
              <a:t>semantic versioning</a:t>
            </a:r>
          </a:p>
        </p:txBody>
      </p:sp>
    </p:spTree>
    <p:extLst>
      <p:ext uri="{BB962C8B-B14F-4D97-AF65-F5344CB8AC3E}">
        <p14:creationId xmlns:p14="http://schemas.microsoft.com/office/powerpoint/2010/main" val="25688967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490D27-84CD-4F49-A54C-A702961892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Cosa è </a:t>
            </a:r>
            <a:r>
              <a:rPr lang="it-IT" dirty="0" err="1"/>
              <a:t>gitflow</a:t>
            </a:r>
            <a:r>
              <a:rPr lang="it-IT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8AE0DE-D560-AE47-85A4-360F2E3F97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4A65AC-B2BB-8647-8A7E-24E6993525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9076" y="2010033"/>
            <a:ext cx="5199825" cy="3793980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3A6111C-6854-8848-9A61-0158C3AA379E}"/>
              </a:ext>
            </a:extLst>
          </p:cNvPr>
          <p:cNvSpPr txBox="1">
            <a:spLocks/>
          </p:cNvSpPr>
          <p:nvPr/>
        </p:nvSpPr>
        <p:spPr>
          <a:xfrm>
            <a:off x="1097280" y="2174788"/>
            <a:ext cx="4410891" cy="36943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/>
              <a:t>E’ un modello di branching per semplicare la collaborazione e il rilascio di software quando usiamo git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91353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192B93-2C8D-7742-BF4F-C074A0FBB7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Cosa è </a:t>
            </a:r>
            <a:r>
              <a:rPr lang="it-IT" dirty="0" err="1"/>
              <a:t>githubflow</a:t>
            </a:r>
            <a:r>
              <a:rPr lang="it-IT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E71DF4-3974-7F47-AB3E-940D549674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E’ un </a:t>
            </a:r>
            <a:r>
              <a:rPr lang="en-US" dirty="0" err="1"/>
              <a:t>modello</a:t>
            </a:r>
            <a:r>
              <a:rPr lang="en-US" dirty="0"/>
              <a:t> di branching </a:t>
            </a:r>
            <a:r>
              <a:rPr lang="en-US" dirty="0" err="1"/>
              <a:t>che</a:t>
            </a:r>
            <a:r>
              <a:rPr lang="en-US" dirty="0"/>
              <a:t> </a:t>
            </a:r>
            <a:r>
              <a:rPr lang="en-US" dirty="0" err="1"/>
              <a:t>semplifica</a:t>
            </a:r>
            <a:r>
              <a:rPr lang="en-US" dirty="0"/>
              <a:t> la </a:t>
            </a:r>
            <a:r>
              <a:rPr lang="en-US" dirty="0" err="1"/>
              <a:t>collaborazione</a:t>
            </a:r>
            <a:r>
              <a:rPr lang="en-US" dirty="0"/>
              <a:t> e </a:t>
            </a:r>
            <a:r>
              <a:rPr lang="en-US" dirty="0" err="1"/>
              <a:t>il</a:t>
            </a:r>
            <a:r>
              <a:rPr lang="en-US" dirty="0"/>
              <a:t> </a:t>
            </a:r>
            <a:r>
              <a:rPr lang="en-US" dirty="0" err="1"/>
              <a:t>rilascio</a:t>
            </a:r>
            <a:r>
              <a:rPr lang="en-US" dirty="0"/>
              <a:t> di software </a:t>
            </a:r>
            <a:r>
              <a:rPr lang="en-US" dirty="0" err="1"/>
              <a:t>quando</a:t>
            </a:r>
            <a:r>
              <a:rPr lang="en-US" dirty="0"/>
              <a:t> </a:t>
            </a:r>
            <a:r>
              <a:rPr lang="en-US" dirty="0" err="1"/>
              <a:t>usiamo</a:t>
            </a:r>
            <a:r>
              <a:rPr lang="en-US" dirty="0"/>
              <a:t> git e GitHub</a:t>
            </a:r>
          </a:p>
          <a:p>
            <a:pPr marL="0" indent="0">
              <a:buNone/>
            </a:pPr>
            <a:endParaRPr lang="it-IT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E50067-6A08-7647-A476-31D2AEA691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9623" y="2921148"/>
            <a:ext cx="8255927" cy="2947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3073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77B70-3798-7449-87FC-7A55321720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Cosa è </a:t>
            </a:r>
            <a:r>
              <a:rPr lang="it-IT" dirty="0" err="1"/>
              <a:t>semver</a:t>
            </a:r>
            <a:r>
              <a:rPr lang="it-IT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1917DC-F729-7949-B31C-A8DBB616CF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algn="ctr"/>
            <a:r>
              <a:rPr lang="en-US" b="1" dirty="0" err="1"/>
              <a:t>Sono</a:t>
            </a:r>
            <a:r>
              <a:rPr lang="en-US" b="1" dirty="0"/>
              <a:t> un </a:t>
            </a:r>
            <a:r>
              <a:rPr lang="en-US" b="1" dirty="0" err="1"/>
              <a:t>insieme</a:t>
            </a:r>
            <a:r>
              <a:rPr lang="en-US" b="1" dirty="0"/>
              <a:t> di </a:t>
            </a:r>
            <a:r>
              <a:rPr lang="en-US" b="1" dirty="0" err="1"/>
              <a:t>regole</a:t>
            </a:r>
            <a:r>
              <a:rPr lang="en-US" b="1" dirty="0"/>
              <a:t> </a:t>
            </a:r>
            <a:r>
              <a:rPr lang="en-US" b="1" dirty="0" err="1"/>
              <a:t>che</a:t>
            </a:r>
            <a:r>
              <a:rPr lang="en-US" b="1" dirty="0"/>
              <a:t> </a:t>
            </a:r>
            <a:r>
              <a:rPr lang="en-US" b="1" dirty="0" err="1"/>
              <a:t>definiscono</a:t>
            </a:r>
            <a:r>
              <a:rPr lang="en-US" b="1" dirty="0"/>
              <a:t> </a:t>
            </a:r>
            <a:r>
              <a:rPr lang="en-US" b="1" u="sng" dirty="0"/>
              <a:t>come</a:t>
            </a:r>
            <a:r>
              <a:rPr lang="en-US" b="1" dirty="0"/>
              <a:t> </a:t>
            </a:r>
            <a:r>
              <a:rPr lang="en-US" b="1" dirty="0" err="1"/>
              <a:t>sono</a:t>
            </a:r>
            <a:r>
              <a:rPr lang="en-US" b="1" dirty="0"/>
              <a:t> </a:t>
            </a:r>
            <a:r>
              <a:rPr lang="en-US" b="1" dirty="0" err="1"/>
              <a:t>assegnati</a:t>
            </a:r>
            <a:r>
              <a:rPr lang="en-US" b="1" dirty="0"/>
              <a:t> o </a:t>
            </a:r>
            <a:r>
              <a:rPr lang="en-US" b="1" dirty="0" err="1"/>
              <a:t>incrementati</a:t>
            </a:r>
            <a:r>
              <a:rPr lang="en-US" b="1" dirty="0"/>
              <a:t> </a:t>
            </a:r>
            <a:r>
              <a:rPr lang="en-US" b="1" dirty="0" err="1"/>
              <a:t>i</a:t>
            </a:r>
            <a:r>
              <a:rPr lang="en-US" b="1" dirty="0"/>
              <a:t> numeri di </a:t>
            </a:r>
            <a:r>
              <a:rPr lang="en-US" b="1" dirty="0" err="1"/>
              <a:t>versione</a:t>
            </a:r>
            <a:endParaRPr lang="en-US" b="1" dirty="0"/>
          </a:p>
          <a:p>
            <a:endParaRPr lang="en-US" sz="2400" b="1" dirty="0"/>
          </a:p>
          <a:p>
            <a:pPr algn="ctr"/>
            <a:r>
              <a:rPr lang="en-US" sz="2400" b="1" dirty="0" err="1"/>
              <a:t>Major.Minor.Patch</a:t>
            </a:r>
            <a:endParaRPr lang="en-US" sz="2400" b="1" dirty="0"/>
          </a:p>
          <a:p>
            <a:pPr algn="ctr"/>
            <a:r>
              <a:rPr lang="en-US" sz="2400" dirty="0"/>
              <a:t>1.0.0</a:t>
            </a:r>
          </a:p>
          <a:p>
            <a:pPr algn="ctr"/>
            <a:endParaRPr lang="en-US" sz="2400" dirty="0"/>
          </a:p>
          <a:p>
            <a:pPr algn="ctr"/>
            <a:r>
              <a:rPr lang="en-US" sz="2400" b="1" dirty="0" err="1"/>
              <a:t>Major.Minor.Patch</a:t>
            </a:r>
            <a:r>
              <a:rPr lang="en-US" sz="2400" b="1" dirty="0"/>
              <a:t>-</a:t>
            </a:r>
            <a:r>
              <a:rPr lang="en-US" sz="2400" b="1" dirty="0">
                <a:solidFill>
                  <a:srgbClr val="C00000"/>
                </a:solidFill>
              </a:rPr>
              <a:t>[pre-release]</a:t>
            </a:r>
          </a:p>
          <a:p>
            <a:pPr algn="ctr"/>
            <a:r>
              <a:rPr lang="en-US" sz="2400" dirty="0"/>
              <a:t>1.0.0-alpha</a:t>
            </a:r>
          </a:p>
          <a:p>
            <a:pPr algn="ctr"/>
            <a:endParaRPr lang="en-US" sz="2400" dirty="0"/>
          </a:p>
          <a:p>
            <a:pPr algn="ctr"/>
            <a:r>
              <a:rPr lang="en-US" sz="2400" b="1" dirty="0" err="1"/>
              <a:t>Major.Minor.Patch</a:t>
            </a:r>
            <a:r>
              <a:rPr lang="en-US" sz="2400" b="1" dirty="0"/>
              <a:t>-</a:t>
            </a:r>
            <a:r>
              <a:rPr lang="en-US" sz="2400" b="1" dirty="0">
                <a:solidFill>
                  <a:srgbClr val="C00000"/>
                </a:solidFill>
              </a:rPr>
              <a:t>[pre-release]+[</a:t>
            </a:r>
            <a:r>
              <a:rPr lang="en-US" sz="2400" b="1" dirty="0" err="1">
                <a:solidFill>
                  <a:srgbClr val="C00000"/>
                </a:solidFill>
              </a:rPr>
              <a:t>buildmetadata</a:t>
            </a:r>
            <a:r>
              <a:rPr lang="en-US" sz="2400" b="1" dirty="0">
                <a:solidFill>
                  <a:srgbClr val="C00000"/>
                </a:solidFill>
              </a:rPr>
              <a:t>]</a:t>
            </a:r>
          </a:p>
          <a:p>
            <a:pPr algn="ctr"/>
            <a:r>
              <a:rPr lang="mr-IN" sz="2400" dirty="0"/>
              <a:t>1.0.0-alpha+001</a:t>
            </a:r>
            <a:endParaRPr lang="en-US" sz="2400" b="1" dirty="0"/>
          </a:p>
          <a:p>
            <a:pPr marL="0" indent="0">
              <a:buNone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6409517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7F2A7-DF52-1642-80BB-BA19940FDB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Precedenza in </a:t>
            </a:r>
            <a:r>
              <a:rPr lang="it-IT" dirty="0" err="1"/>
              <a:t>semver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E2F7B2-7169-824E-9B9E-645971B38D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it-IT" b="1" dirty="0"/>
              <a:t>1.0.0-</a:t>
            </a:r>
            <a:r>
              <a:rPr lang="mr-IN" b="1" dirty="0" err="1"/>
              <a:t>alpha</a:t>
            </a:r>
            <a:r>
              <a:rPr lang="mr-IN" b="1" dirty="0"/>
              <a:t> </a:t>
            </a:r>
            <a:r>
              <a:rPr lang="mr-IN" dirty="0"/>
              <a:t>&lt; 1.0.0-alpha.1 &lt; 1.0.0-alpha.beta &lt; 1.0.0-beta &lt; 1.0.0-beta.2 &lt; 1.0.0-beta.11 &lt; 1.0.0-rc.1 &lt; </a:t>
            </a:r>
            <a:r>
              <a:rPr lang="mr-IN" b="1" dirty="0"/>
              <a:t>1.0.0</a:t>
            </a:r>
            <a:endParaRPr lang="nb-NO" b="1" dirty="0"/>
          </a:p>
          <a:p>
            <a:pPr marL="0" indent="0">
              <a:buNone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5878438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8FB3D-E8B5-4440-8569-87D1C317D5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GitVersion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6BD98A-7B4D-CB4F-9A81-9840347AD8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È</a:t>
            </a:r>
            <a:r>
              <a:rPr lang="en-US" dirty="0"/>
              <a:t> un tool </a:t>
            </a:r>
            <a:r>
              <a:rPr lang="en-US" dirty="0" err="1"/>
              <a:t>che</a:t>
            </a:r>
            <a:r>
              <a:rPr lang="en-US" dirty="0"/>
              <a:t> </a:t>
            </a:r>
            <a:r>
              <a:rPr lang="en-US" dirty="0" err="1"/>
              <a:t>aiuta</a:t>
            </a:r>
            <a:r>
              <a:rPr lang="en-US" dirty="0"/>
              <a:t> a </a:t>
            </a:r>
            <a:r>
              <a:rPr lang="en-US" dirty="0" err="1"/>
              <a:t>versionare</a:t>
            </a:r>
            <a:r>
              <a:rPr lang="en-US" dirty="0"/>
              <a:t> </a:t>
            </a:r>
            <a:r>
              <a:rPr lang="en-US" dirty="0" err="1"/>
              <a:t>il</a:t>
            </a:r>
            <a:r>
              <a:rPr lang="en-US" dirty="0"/>
              <a:t> </a:t>
            </a:r>
            <a:r>
              <a:rPr lang="en-US" dirty="0" err="1"/>
              <a:t>proprio</a:t>
            </a:r>
            <a:r>
              <a:rPr lang="en-US" dirty="0"/>
              <a:t> </a:t>
            </a:r>
            <a:r>
              <a:rPr lang="en-US" dirty="0" err="1"/>
              <a:t>prodotto</a:t>
            </a:r>
            <a:r>
              <a:rPr lang="en-US" dirty="0"/>
              <a:t> </a:t>
            </a:r>
            <a:r>
              <a:rPr lang="en-US" dirty="0" err="1"/>
              <a:t>usando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principi</a:t>
            </a:r>
            <a:r>
              <a:rPr lang="en-US" dirty="0"/>
              <a:t> di </a:t>
            </a:r>
            <a:r>
              <a:rPr lang="en-US" dirty="0" err="1">
                <a:solidFill>
                  <a:srgbClr val="C00000"/>
                </a:solidFill>
              </a:rPr>
              <a:t>semver</a:t>
            </a:r>
            <a:endParaRPr lang="en-US" dirty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it-IT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1A4DA8-8D7D-F04C-B69C-370D2E6CF4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1734" y="3623073"/>
            <a:ext cx="2745500" cy="129921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3481B27-B5E7-8E4A-97EC-4E86B2F2A4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6355" y="3205878"/>
            <a:ext cx="4622800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1106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F1D0BD-8453-2144-BE10-7944B9DE37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Come funziona </a:t>
            </a:r>
            <a:r>
              <a:rPr lang="it-IT" dirty="0" err="1"/>
              <a:t>GitVersion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58FB2D-75B4-F743-891C-78C7E53FBE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Segue la </a:t>
            </a:r>
            <a:r>
              <a:rPr lang="en-US" dirty="0" err="1"/>
              <a:t>storia</a:t>
            </a:r>
            <a:r>
              <a:rPr lang="en-US" dirty="0"/>
              <a:t> del repository</a:t>
            </a:r>
          </a:p>
          <a:p>
            <a:endParaRPr lang="it-IT" dirty="0"/>
          </a:p>
          <a:p>
            <a:pPr marL="342900" indent="-342900">
              <a:buFont typeface="Arial" charset="0"/>
              <a:buChar char="•"/>
            </a:pPr>
            <a:r>
              <a:rPr lang="en-US" dirty="0" err="1"/>
              <a:t>Recupera</a:t>
            </a:r>
            <a:r>
              <a:rPr lang="en-US" dirty="0"/>
              <a:t> la </a:t>
            </a:r>
            <a:r>
              <a:rPr lang="en-US" dirty="0" err="1"/>
              <a:t>nuova</a:t>
            </a:r>
            <a:r>
              <a:rPr lang="en-US" dirty="0"/>
              <a:t> </a:t>
            </a:r>
            <a:r>
              <a:rPr lang="en-US" dirty="0" err="1"/>
              <a:t>versione</a:t>
            </a:r>
            <a:r>
              <a:rPr lang="en-US" dirty="0"/>
              <a:t> </a:t>
            </a:r>
            <a:r>
              <a:rPr lang="en-US" dirty="0" err="1"/>
              <a:t>nei</a:t>
            </a:r>
            <a:r>
              <a:rPr lang="en-US" dirty="0"/>
              <a:t> </a:t>
            </a:r>
            <a:r>
              <a:rPr lang="en-US" dirty="0" err="1"/>
              <a:t>seguenti</a:t>
            </a:r>
            <a:r>
              <a:rPr lang="en-US" dirty="0"/>
              <a:t> </a:t>
            </a:r>
            <a:r>
              <a:rPr lang="en-US" dirty="0" err="1"/>
              <a:t>modi</a:t>
            </a:r>
            <a:r>
              <a:rPr lang="en-US" dirty="0"/>
              <a:t>:</a:t>
            </a:r>
          </a:p>
          <a:p>
            <a:pPr marL="726948" lvl="1" indent="-342900">
              <a:buFont typeface="Arial" charset="0"/>
              <a:buChar char="•"/>
            </a:pPr>
            <a:r>
              <a:rPr lang="en-US" b="1" dirty="0"/>
              <a:t>Tags</a:t>
            </a:r>
          </a:p>
          <a:p>
            <a:pPr marL="726948" lvl="1" indent="-342900">
              <a:buFont typeface="Arial" charset="0"/>
              <a:buChar char="•"/>
            </a:pPr>
            <a:r>
              <a:rPr lang="en-US" b="1" dirty="0"/>
              <a:t>Version numbers in branches </a:t>
            </a:r>
            <a:r>
              <a:rPr lang="en-US" dirty="0"/>
              <a:t>(e.g. release/2.0.0)</a:t>
            </a:r>
          </a:p>
          <a:p>
            <a:pPr marL="726948" lvl="1" indent="-342900">
              <a:buFont typeface="Arial" charset="0"/>
              <a:buChar char="•"/>
            </a:pPr>
            <a:r>
              <a:rPr lang="en-US" b="1" dirty="0"/>
              <a:t>Merge messages </a:t>
            </a:r>
            <a:r>
              <a:rPr lang="en-US" dirty="0"/>
              <a:t>(for branches with versions in them, e.g. Merged branch 'release/2.0.0' into master)</a:t>
            </a:r>
          </a:p>
          <a:p>
            <a:pPr marL="726948" lvl="1" indent="-342900">
              <a:buFont typeface="Arial" charset="0"/>
              <a:buChar char="•"/>
            </a:pPr>
            <a:r>
              <a:rPr lang="en-US" b="1" dirty="0"/>
              <a:t>Track version of another branch </a:t>
            </a:r>
            <a:r>
              <a:rPr lang="en-US" dirty="0"/>
              <a:t>(e.g. develop tracks master, so when master increments so does develop)</a:t>
            </a:r>
          </a:p>
          <a:p>
            <a:pPr marL="726948" lvl="1" indent="-342900">
              <a:buFont typeface="Arial" charset="0"/>
              <a:buChar char="•"/>
            </a:pPr>
            <a:r>
              <a:rPr lang="en-US" b="1" dirty="0" err="1"/>
              <a:t>GitVersion.yml</a:t>
            </a:r>
            <a:r>
              <a:rPr lang="en-US" dirty="0"/>
              <a:t> file (</a:t>
            </a:r>
            <a:r>
              <a:rPr lang="en-US" dirty="0" err="1"/>
              <a:t>e.g</a:t>
            </a:r>
            <a:r>
              <a:rPr lang="en-US" dirty="0"/>
              <a:t> next-version: 2.0.0)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6364118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6BB16B-3834-8140-85AB-D71B28A7E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E50689-1C1C-D142-B366-887BA66567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Un caso di studio</a:t>
            </a:r>
          </a:p>
          <a:p>
            <a:r>
              <a:rPr lang="it-IT" dirty="0"/>
              <a:t> </a:t>
            </a:r>
            <a:r>
              <a:rPr lang="it-IT" dirty="0" err="1"/>
              <a:t>Versionamento</a:t>
            </a:r>
            <a:r>
              <a:rPr lang="it-IT" dirty="0"/>
              <a:t> del software</a:t>
            </a:r>
          </a:p>
          <a:p>
            <a:r>
              <a:rPr lang="it-IT" dirty="0"/>
              <a:t> </a:t>
            </a:r>
            <a:r>
              <a:rPr lang="it-IT" dirty="0" err="1"/>
              <a:t>GitFlow</a:t>
            </a:r>
            <a:r>
              <a:rPr lang="it-IT" dirty="0"/>
              <a:t> &amp; </a:t>
            </a:r>
            <a:r>
              <a:rPr lang="it-IT" dirty="0" err="1"/>
              <a:t>GitHubFlow</a:t>
            </a:r>
            <a:endParaRPr lang="it-IT" dirty="0"/>
          </a:p>
          <a:p>
            <a:r>
              <a:rPr lang="it-IT" dirty="0"/>
              <a:t> </a:t>
            </a:r>
            <a:r>
              <a:rPr lang="it-IT" dirty="0" err="1"/>
              <a:t>Gitversion</a:t>
            </a:r>
            <a:endParaRPr lang="it-IT" dirty="0"/>
          </a:p>
          <a:p>
            <a:r>
              <a:rPr lang="it-IT" dirty="0"/>
              <a:t> </a:t>
            </a:r>
            <a:r>
              <a:rPr lang="it-IT" dirty="0" err="1"/>
              <a:t>Versionare</a:t>
            </a:r>
            <a:r>
              <a:rPr lang="it-IT" dirty="0"/>
              <a:t> in ottica </a:t>
            </a:r>
            <a:r>
              <a:rPr lang="it-IT" dirty="0" err="1"/>
              <a:t>DevOps</a:t>
            </a:r>
            <a:endParaRPr lang="it-IT" dirty="0"/>
          </a:p>
          <a:p>
            <a:pPr marL="0" indent="0">
              <a:buNone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470028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089B5-B0E4-CF48-ADB3-E4E175A0C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Working</a:t>
            </a:r>
            <a:r>
              <a:rPr lang="it-IT" dirty="0"/>
              <a:t> Mode in </a:t>
            </a:r>
            <a:r>
              <a:rPr lang="it-IT" dirty="0" err="1"/>
              <a:t>GitVersion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EE8D03-4BEB-474F-AD5E-FE69FDF539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Continuous Delivery</a:t>
            </a:r>
          </a:p>
          <a:p>
            <a:pPr lvl="1"/>
            <a:r>
              <a:rPr lang="en-US" dirty="0"/>
              <a:t>Default</a:t>
            </a:r>
          </a:p>
          <a:p>
            <a:pPr lvl="1"/>
            <a:r>
              <a:rPr lang="en-US" dirty="0" err="1"/>
              <a:t>Generalmente</a:t>
            </a:r>
            <a:r>
              <a:rPr lang="en-US" dirty="0"/>
              <a:t> </a:t>
            </a:r>
            <a:r>
              <a:rPr lang="en-US" dirty="0" err="1"/>
              <a:t>usato</a:t>
            </a:r>
            <a:r>
              <a:rPr lang="en-US" dirty="0"/>
              <a:t> con </a:t>
            </a:r>
            <a:r>
              <a:rPr lang="en-US" dirty="0" err="1"/>
              <a:t>GitHubFlow</a:t>
            </a:r>
            <a:endParaRPr lang="en-US" dirty="0"/>
          </a:p>
          <a:p>
            <a:pPr lvl="1"/>
            <a:r>
              <a:rPr lang="en-US" dirty="0"/>
              <a:t>La </a:t>
            </a:r>
            <a:r>
              <a:rPr lang="en-US" dirty="0" err="1"/>
              <a:t>nuova</a:t>
            </a:r>
            <a:r>
              <a:rPr lang="en-US" dirty="0"/>
              <a:t> </a:t>
            </a:r>
            <a:r>
              <a:rPr lang="en-US" dirty="0" err="1"/>
              <a:t>versione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ottiene</a:t>
            </a:r>
            <a:r>
              <a:rPr lang="en-US" dirty="0"/>
              <a:t> con un tag</a:t>
            </a:r>
          </a:p>
          <a:p>
            <a:pPr lvl="1"/>
            <a:endParaRPr lang="en-US" dirty="0"/>
          </a:p>
          <a:p>
            <a:r>
              <a:rPr lang="en-US" b="1" dirty="0"/>
              <a:t>Continuous Deployment</a:t>
            </a:r>
          </a:p>
          <a:p>
            <a:pPr lvl="1"/>
            <a:r>
              <a:rPr lang="en-US" dirty="0" err="1"/>
              <a:t>Avanzamento</a:t>
            </a:r>
            <a:r>
              <a:rPr lang="en-US" dirty="0"/>
              <a:t> per commit </a:t>
            </a:r>
            <a:r>
              <a:rPr lang="en-US" dirty="0" err="1"/>
              <a:t>della</a:t>
            </a:r>
            <a:r>
              <a:rPr lang="en-US" dirty="0"/>
              <a:t> </a:t>
            </a:r>
            <a:r>
              <a:rPr lang="en-US" dirty="0" err="1"/>
              <a:t>versione</a:t>
            </a:r>
            <a:r>
              <a:rPr lang="en-US" dirty="0"/>
              <a:t> del branch</a:t>
            </a:r>
          </a:p>
          <a:p>
            <a:pPr lvl="1"/>
            <a:r>
              <a:rPr lang="en-US" dirty="0" err="1"/>
              <a:t>Consigliato</a:t>
            </a:r>
            <a:r>
              <a:rPr lang="en-US" dirty="0"/>
              <a:t> con </a:t>
            </a:r>
            <a:r>
              <a:rPr lang="en-US" dirty="0" err="1"/>
              <a:t>l’uso</a:t>
            </a:r>
            <a:r>
              <a:rPr lang="en-US" dirty="0"/>
              <a:t> di </a:t>
            </a:r>
            <a:r>
              <a:rPr lang="en-US" dirty="0" err="1"/>
              <a:t>Gitflow</a:t>
            </a:r>
            <a:endParaRPr lang="en-US" dirty="0"/>
          </a:p>
          <a:p>
            <a:pPr marL="0" indent="0">
              <a:buNone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0402470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58B032-520A-254E-998F-884890ECE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Come </a:t>
            </a:r>
            <a:r>
              <a:rPr lang="it-IT"/>
              <a:t>versionare </a:t>
            </a:r>
            <a:r>
              <a:rPr lang="it-IT" dirty="0"/>
              <a:t>il nostro prodotto?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93BEAA-3408-504A-BCAC-E495647ED5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5B5631-BA62-C441-9CE8-2A3BE0D3B0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054" y="2679700"/>
            <a:ext cx="2273300" cy="2413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6C01B16-FF2C-4046-8D99-A07CBA116F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0379" y="3128914"/>
            <a:ext cx="4025441" cy="15145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45F4F7-746B-294B-B8D3-A3C5FE1E09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02845" y="3016250"/>
            <a:ext cx="3048000" cy="173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2402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24536-C9E5-E341-BF6D-49AF2E6FEB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Le release delle librerie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BDF61C-442B-6C40-980E-3B81305078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12DBEB-A0EF-ED4A-B2D0-86E23B5F9E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1173" y="3264459"/>
            <a:ext cx="4245903" cy="1290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8230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784AC4-1CA6-6344-A14F-06CC00B76B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Una possibile pipeline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E709E9-7A2B-194D-9ADE-A4C825F69B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746B6B1-1B19-4140-AF03-6649F6FA1D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65561615"/>
              </p:ext>
            </p:extLst>
          </p:nvPr>
        </p:nvGraphicFramePr>
        <p:xfrm>
          <a:off x="1295400" y="1981200"/>
          <a:ext cx="9601200" cy="381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885176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8F2F5-FA70-7F40-A9B0-AE807891F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Problemi a cui si va incontro…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5D7747-2900-F74A-83B5-5AF8B62305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7D58AC-5E8A-BD4E-830C-3052D5CC56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1252" y="2293298"/>
            <a:ext cx="5432669" cy="3425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633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9D14E9-4010-1B43-A17E-622D550B2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Come mai?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0FB8B5-AF0B-B944-BA66-21F4992D6B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In che modo </a:t>
            </a:r>
            <a:r>
              <a:rPr lang="it-IT" dirty="0" err="1"/>
              <a:t>versioniamo</a:t>
            </a:r>
            <a:r>
              <a:rPr lang="it-IT" dirty="0"/>
              <a:t> i nostri software?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F8F62EB-A32B-5E4A-96F8-F5852B4E5C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24107" y="2824511"/>
            <a:ext cx="2346960" cy="2394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483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855F8-7ECA-DE4B-A115-D0FF2D2AC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Qual è l’errore?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5F574C-13FB-9A4C-8BE5-3CF1D1750E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Il </a:t>
            </a:r>
            <a:r>
              <a:rPr lang="en-US" dirty="0" err="1"/>
              <a:t>problema</a:t>
            </a:r>
            <a:r>
              <a:rPr lang="en-US" dirty="0"/>
              <a:t> </a:t>
            </a:r>
            <a:r>
              <a:rPr lang="en-US" dirty="0" err="1"/>
              <a:t>è</a:t>
            </a:r>
            <a:r>
              <a:rPr lang="en-US" dirty="0"/>
              <a:t> </a:t>
            </a:r>
            <a:r>
              <a:rPr lang="en-US" dirty="0" err="1"/>
              <a:t>che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versiona</a:t>
            </a:r>
            <a:r>
              <a:rPr lang="en-US" dirty="0"/>
              <a:t> a </a:t>
            </a:r>
            <a:r>
              <a:rPr lang="en-US" dirty="0" err="1"/>
              <a:t>mano</a:t>
            </a:r>
            <a:r>
              <a:rPr lang="mr-IN" dirty="0"/>
              <a:t>…</a:t>
            </a:r>
            <a:endParaRPr lang="it-IT" dirty="0"/>
          </a:p>
          <a:p>
            <a:pPr marL="0" indent="0" algn="ctr">
              <a:buNone/>
            </a:pPr>
            <a:r>
              <a:rPr lang="it-IT" b="1" i="1" dirty="0"/>
              <a:t>ehm...forse!</a:t>
            </a:r>
          </a:p>
          <a:p>
            <a:pPr algn="ctr"/>
            <a:endParaRPr lang="en-US" i="1" dirty="0"/>
          </a:p>
          <a:p>
            <a:pPr marL="0" indent="0" algn="ctr">
              <a:buNone/>
            </a:pPr>
            <a:r>
              <a:rPr lang="en-US" b="1" dirty="0"/>
              <a:t>In </a:t>
            </a:r>
            <a:r>
              <a:rPr lang="en-US" b="1" dirty="0" err="1"/>
              <a:t>realtà</a:t>
            </a:r>
            <a:r>
              <a:rPr lang="en-US" b="1" dirty="0"/>
              <a:t>, </a:t>
            </a:r>
            <a:r>
              <a:rPr lang="en-US" b="1" dirty="0" err="1"/>
              <a:t>il</a:t>
            </a:r>
            <a:r>
              <a:rPr lang="en-US" b="1" dirty="0"/>
              <a:t> </a:t>
            </a:r>
            <a:r>
              <a:rPr lang="en-US" b="1" dirty="0" err="1"/>
              <a:t>problema</a:t>
            </a:r>
            <a:r>
              <a:rPr lang="en-US" b="1" dirty="0"/>
              <a:t> </a:t>
            </a:r>
            <a:r>
              <a:rPr lang="en-US" b="1" dirty="0" err="1"/>
              <a:t>principale</a:t>
            </a:r>
            <a:r>
              <a:rPr lang="en-US" b="1" dirty="0"/>
              <a:t> </a:t>
            </a:r>
            <a:r>
              <a:rPr lang="en-US" b="1" dirty="0" err="1"/>
              <a:t>è</a:t>
            </a:r>
            <a:r>
              <a:rPr lang="en-US" b="1" dirty="0"/>
              <a:t> </a:t>
            </a:r>
            <a:r>
              <a:rPr lang="en-US" b="1" dirty="0" err="1"/>
              <a:t>che</a:t>
            </a:r>
            <a:r>
              <a:rPr lang="en-US" b="1" dirty="0"/>
              <a:t> </a:t>
            </a:r>
            <a:r>
              <a:rPr lang="en-US" b="1" dirty="0" err="1"/>
              <a:t>bisogna</a:t>
            </a:r>
            <a:r>
              <a:rPr lang="en-US" b="1" dirty="0"/>
              <a:t> </a:t>
            </a:r>
            <a:r>
              <a:rPr lang="en-US" b="1" dirty="0" err="1"/>
              <a:t>avere</a:t>
            </a:r>
            <a:r>
              <a:rPr lang="en-US" b="1" dirty="0"/>
              <a:t> un </a:t>
            </a:r>
            <a:r>
              <a:rPr lang="en-US" b="1" u="sng" dirty="0" err="1">
                <a:solidFill>
                  <a:srgbClr val="C00000"/>
                </a:solidFill>
              </a:rPr>
              <a:t>processo</a:t>
            </a:r>
            <a:r>
              <a:rPr lang="en-US" b="1" u="sng" dirty="0">
                <a:solidFill>
                  <a:srgbClr val="C00000"/>
                </a:solidFill>
              </a:rPr>
              <a:t> ben </a:t>
            </a:r>
            <a:r>
              <a:rPr lang="en-US" b="1" u="sng" dirty="0" err="1">
                <a:solidFill>
                  <a:srgbClr val="C00000"/>
                </a:solidFill>
              </a:rPr>
              <a:t>definito</a:t>
            </a:r>
            <a:r>
              <a:rPr lang="en-US" b="1" dirty="0">
                <a:solidFill>
                  <a:srgbClr val="C00000"/>
                </a:solidFill>
              </a:rPr>
              <a:t> </a:t>
            </a:r>
            <a:r>
              <a:rPr lang="en-US" b="1" dirty="0"/>
              <a:t>per </a:t>
            </a:r>
            <a:r>
              <a:rPr lang="en-US" b="1" dirty="0" err="1"/>
              <a:t>versionare</a:t>
            </a:r>
            <a:r>
              <a:rPr lang="en-US" b="1" dirty="0"/>
              <a:t> </a:t>
            </a:r>
            <a:r>
              <a:rPr lang="en-US" b="1" dirty="0" err="1"/>
              <a:t>il</a:t>
            </a:r>
            <a:r>
              <a:rPr lang="en-US" b="1" dirty="0"/>
              <a:t> software</a:t>
            </a:r>
            <a:r>
              <a:rPr lang="mr-IN" b="1" dirty="0"/>
              <a:t>…</a:t>
            </a:r>
            <a:endParaRPr lang="en-US" b="1" dirty="0"/>
          </a:p>
          <a:p>
            <a:pPr marL="0" indent="0" algn="ctr">
              <a:buNone/>
            </a:pPr>
            <a:r>
              <a:rPr lang="mr-IN" b="1" dirty="0"/>
              <a:t>…</a:t>
            </a:r>
            <a:r>
              <a:rPr lang="en-US" b="1" dirty="0"/>
              <a:t>e </a:t>
            </a:r>
            <a:r>
              <a:rPr lang="en-US" b="1" dirty="0" err="1"/>
              <a:t>naturalmente</a:t>
            </a:r>
            <a:r>
              <a:rPr lang="en-US" b="1" dirty="0"/>
              <a:t> </a:t>
            </a:r>
            <a:r>
              <a:rPr lang="en-US" b="1" dirty="0" err="1"/>
              <a:t>evitare</a:t>
            </a:r>
            <a:r>
              <a:rPr lang="en-US" b="1" dirty="0"/>
              <a:t> di </a:t>
            </a:r>
            <a:r>
              <a:rPr lang="en-US" b="1" dirty="0" err="1"/>
              <a:t>versionare</a:t>
            </a:r>
            <a:r>
              <a:rPr lang="en-US" b="1" dirty="0"/>
              <a:t> a </a:t>
            </a:r>
            <a:r>
              <a:rPr lang="en-US" b="1" dirty="0" err="1"/>
              <a:t>mano</a:t>
            </a:r>
            <a:r>
              <a:rPr lang="en-US" b="1" dirty="0"/>
              <a:t>!</a:t>
            </a:r>
            <a:endParaRPr lang="it-IT" b="1" dirty="0"/>
          </a:p>
          <a:p>
            <a:pPr marL="0" indent="0">
              <a:buNone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4937707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D5D54D-65A4-E74B-995F-4F268393E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Dove porta la mancanza di un processo?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658CC9-5D0D-7847-9ED3-3872B8159C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503D56-B2D6-FA46-9B69-FCEB0102D6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0851" y="2246888"/>
            <a:ext cx="4733471" cy="3550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115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9875D3-CCC7-F645-AD76-163FC845E6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Wikipedia time…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A4C643-F330-FF49-9567-8DABA8B6E5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endParaRPr lang="en-US" dirty="0"/>
          </a:p>
          <a:p>
            <a:pPr marL="0" indent="0" algn="ctr">
              <a:buNone/>
            </a:pPr>
            <a:r>
              <a:rPr lang="en-US" i="1" dirty="0"/>
              <a:t>In the world of software management there exists a dread place called </a:t>
            </a:r>
            <a:r>
              <a:rPr lang="en-US" b="1" i="1" dirty="0"/>
              <a:t>“dependency hell.” </a:t>
            </a:r>
            <a:r>
              <a:rPr lang="en-US" i="1" dirty="0"/>
              <a:t>The bigger your system grows and the more packages you integrate into your software, the more likely you are to find yourself, one day, in this pit of despair.</a:t>
            </a:r>
          </a:p>
          <a:p>
            <a:pPr algn="ctr"/>
            <a:endParaRPr lang="en-US" i="1" dirty="0"/>
          </a:p>
          <a:p>
            <a:pPr marL="0" indent="0" algn="ctr">
              <a:buNone/>
            </a:pPr>
            <a:r>
              <a:rPr lang="en-US" dirty="0" err="1"/>
              <a:t>wikipedia</a:t>
            </a:r>
            <a:endParaRPr lang="en-US" dirty="0"/>
          </a:p>
          <a:p>
            <a:pPr marL="0" indent="0">
              <a:buNone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888527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413</Words>
  <Application>Microsoft Macintosh PowerPoint</Application>
  <PresentationFormat>Widescreen</PresentationFormat>
  <Paragraphs>77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Calibri</vt:lpstr>
      <vt:lpstr>Calibri Light</vt:lpstr>
      <vt:lpstr>Mangal</vt:lpstr>
      <vt:lpstr>Office Theme</vt:lpstr>
      <vt:lpstr>Gestione e versionamento delle dipendenze</vt:lpstr>
      <vt:lpstr>Agenda</vt:lpstr>
      <vt:lpstr>Le release delle librerie</vt:lpstr>
      <vt:lpstr>Una possibile pipeline</vt:lpstr>
      <vt:lpstr>Problemi a cui si va incontro…</vt:lpstr>
      <vt:lpstr>Come mai?</vt:lpstr>
      <vt:lpstr>Qual è l’errore?</vt:lpstr>
      <vt:lpstr>Dove porta la mancanza di un processo?</vt:lpstr>
      <vt:lpstr>Wikipedia time…</vt:lpstr>
      <vt:lpstr>Nel dettaglio</vt:lpstr>
      <vt:lpstr>Cosa comporta?</vt:lpstr>
      <vt:lpstr>Come abbiamo risolto il problema?</vt:lpstr>
      <vt:lpstr>Come abbiamo risolto il problema?</vt:lpstr>
      <vt:lpstr>Cosa è gitflow?</vt:lpstr>
      <vt:lpstr>Cosa è githubflow?</vt:lpstr>
      <vt:lpstr>Cosa è semver?</vt:lpstr>
      <vt:lpstr>Precedenza in semver</vt:lpstr>
      <vt:lpstr>GitVersion</vt:lpstr>
      <vt:lpstr>Come funziona GitVersion</vt:lpstr>
      <vt:lpstr>Working Mode in GitVersion</vt:lpstr>
      <vt:lpstr>Come versionare il nostro prodotto?</vt:lpstr>
    </vt:vector>
  </TitlesOfParts>
  <Company/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Gestione e versionamento delle dipendenze</dc:title>
  <dc:creator>Antonio Turibbio Liccardi</dc:creator>
  <cp:lastModifiedBy>Antonio Turibbio Liccardi</cp:lastModifiedBy>
  <cp:revision>3</cp:revision>
  <dcterms:created xsi:type="dcterms:W3CDTF">2018-06-17T14:22:48Z</dcterms:created>
  <dcterms:modified xsi:type="dcterms:W3CDTF">2018-06-17T14:34:35Z</dcterms:modified>
</cp:coreProperties>
</file>